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040313" cy="9001125"/>
  <p:notesSz cx="6858000" cy="9144000"/>
  <p:defaultTextStyle>
    <a:defPPr>
      <a:defRPr lang="en-US"/>
    </a:defPPr>
    <a:lvl1pPr marL="0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1pPr>
    <a:lvl2pPr marL="959366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2pPr>
    <a:lvl3pPr marL="1918732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3pPr>
    <a:lvl4pPr marL="2878099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4pPr>
    <a:lvl5pPr marL="3837465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5pPr>
    <a:lvl6pPr marL="4796831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6pPr>
    <a:lvl7pPr marL="5756197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7pPr>
    <a:lvl8pPr marL="6715564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8pPr>
    <a:lvl9pPr marL="7674930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430" y="996"/>
      </p:cViewPr>
      <p:guideLst>
        <p:guide orient="horz" pos="2835"/>
        <p:guide pos="15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028" y="2796188"/>
            <a:ext cx="4284268" cy="192940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6053" y="5100640"/>
            <a:ext cx="3528219" cy="23002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59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918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8780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837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7968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756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715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674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2231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581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152" y="5784066"/>
            <a:ext cx="4284268" cy="1787722"/>
          </a:xfrm>
        </p:spPr>
        <p:txBody>
          <a:bodyPr anchor="t"/>
          <a:lstStyle>
            <a:lvl1pPr algn="l">
              <a:defRPr sz="87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152" y="3815068"/>
            <a:ext cx="4284268" cy="1968993"/>
          </a:xfrm>
        </p:spPr>
        <p:txBody>
          <a:bodyPr anchor="b"/>
          <a:lstStyle>
            <a:lvl1pPr marL="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1pPr>
            <a:lvl2pPr marL="959366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918732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3pPr>
            <a:lvl4pPr marL="2878099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83746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479683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575619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671556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767493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747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7277" y="11026381"/>
            <a:ext cx="3529969" cy="31187232"/>
          </a:xfrm>
        </p:spPr>
        <p:txBody>
          <a:bodyPr/>
          <a:lstStyle>
            <a:lvl1pPr>
              <a:defRPr sz="6000"/>
            </a:lvl1pPr>
            <a:lvl2pPr>
              <a:defRPr sz="53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11252" y="11026381"/>
            <a:ext cx="3529969" cy="31187232"/>
          </a:xfrm>
        </p:spPr>
        <p:txBody>
          <a:bodyPr/>
          <a:lstStyle>
            <a:lvl1pPr>
              <a:defRPr sz="6000"/>
            </a:lvl1pPr>
            <a:lvl2pPr>
              <a:defRPr sz="53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6056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20" y="360468"/>
            <a:ext cx="4536283" cy="15001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019" y="2014840"/>
            <a:ext cx="2227015" cy="839688"/>
          </a:xfrm>
        </p:spPr>
        <p:txBody>
          <a:bodyPr anchor="b"/>
          <a:lstStyle>
            <a:lvl1pPr marL="0" indent="0">
              <a:buNone/>
              <a:defRPr sz="5300" b="1"/>
            </a:lvl1pPr>
            <a:lvl2pPr marL="959366" indent="0">
              <a:buNone/>
              <a:defRPr sz="4000" b="1"/>
            </a:lvl2pPr>
            <a:lvl3pPr marL="1918732" indent="0">
              <a:buNone/>
              <a:defRPr sz="4000" b="1"/>
            </a:lvl3pPr>
            <a:lvl4pPr marL="2878099" indent="0">
              <a:buNone/>
              <a:defRPr sz="3300" b="1"/>
            </a:lvl4pPr>
            <a:lvl5pPr marL="3837465" indent="0">
              <a:buNone/>
              <a:defRPr sz="3300" b="1"/>
            </a:lvl5pPr>
            <a:lvl6pPr marL="4796831" indent="0">
              <a:buNone/>
              <a:defRPr sz="3300" b="1"/>
            </a:lvl6pPr>
            <a:lvl7pPr marL="5756197" indent="0">
              <a:buNone/>
              <a:defRPr sz="3300" b="1"/>
            </a:lvl7pPr>
            <a:lvl8pPr marL="6715564" indent="0">
              <a:buNone/>
              <a:defRPr sz="3300" b="1"/>
            </a:lvl8pPr>
            <a:lvl9pPr marL="7674930" indent="0">
              <a:buNone/>
              <a:defRPr sz="3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2019" y="2854528"/>
            <a:ext cx="2227015" cy="5186065"/>
          </a:xfrm>
        </p:spPr>
        <p:txBody>
          <a:bodyPr/>
          <a:lstStyle>
            <a:lvl1pPr>
              <a:defRPr sz="5300"/>
            </a:lvl1pPr>
            <a:lvl2pPr>
              <a:defRPr sz="4000"/>
            </a:lvl2pPr>
            <a:lvl3pPr>
              <a:defRPr sz="40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60418" y="2014840"/>
            <a:ext cx="2227887" cy="839688"/>
          </a:xfrm>
        </p:spPr>
        <p:txBody>
          <a:bodyPr anchor="b"/>
          <a:lstStyle>
            <a:lvl1pPr marL="0" indent="0">
              <a:buNone/>
              <a:defRPr sz="5300" b="1"/>
            </a:lvl1pPr>
            <a:lvl2pPr marL="959366" indent="0">
              <a:buNone/>
              <a:defRPr sz="4000" b="1"/>
            </a:lvl2pPr>
            <a:lvl3pPr marL="1918732" indent="0">
              <a:buNone/>
              <a:defRPr sz="4000" b="1"/>
            </a:lvl3pPr>
            <a:lvl4pPr marL="2878099" indent="0">
              <a:buNone/>
              <a:defRPr sz="3300" b="1"/>
            </a:lvl4pPr>
            <a:lvl5pPr marL="3837465" indent="0">
              <a:buNone/>
              <a:defRPr sz="3300" b="1"/>
            </a:lvl5pPr>
            <a:lvl6pPr marL="4796831" indent="0">
              <a:buNone/>
              <a:defRPr sz="3300" b="1"/>
            </a:lvl6pPr>
            <a:lvl7pPr marL="5756197" indent="0">
              <a:buNone/>
              <a:defRPr sz="3300" b="1"/>
            </a:lvl7pPr>
            <a:lvl8pPr marL="6715564" indent="0">
              <a:buNone/>
              <a:defRPr sz="3300" b="1"/>
            </a:lvl8pPr>
            <a:lvl9pPr marL="7674930" indent="0">
              <a:buNone/>
              <a:defRPr sz="3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60418" y="2854528"/>
            <a:ext cx="2227887" cy="5186065"/>
          </a:xfrm>
        </p:spPr>
        <p:txBody>
          <a:bodyPr/>
          <a:lstStyle>
            <a:lvl1pPr>
              <a:defRPr sz="5300"/>
            </a:lvl1pPr>
            <a:lvl2pPr>
              <a:defRPr sz="4000"/>
            </a:lvl2pPr>
            <a:lvl3pPr>
              <a:defRPr sz="40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0176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6183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2405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23" y="358385"/>
            <a:ext cx="1658228" cy="1525189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0632" y="358385"/>
            <a:ext cx="2817674" cy="7682209"/>
          </a:xfrm>
        </p:spPr>
        <p:txBody>
          <a:bodyPr/>
          <a:lstStyle>
            <a:lvl1pPr>
              <a:defRPr sz="6700"/>
            </a:lvl1pPr>
            <a:lvl2pPr>
              <a:defRPr sz="6000"/>
            </a:lvl2pPr>
            <a:lvl3pPr>
              <a:defRPr sz="53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2023" y="1883572"/>
            <a:ext cx="1658228" cy="6157020"/>
          </a:xfrm>
        </p:spPr>
        <p:txBody>
          <a:bodyPr/>
          <a:lstStyle>
            <a:lvl1pPr marL="0" indent="0">
              <a:buNone/>
              <a:defRPr sz="2700"/>
            </a:lvl1pPr>
            <a:lvl2pPr marL="959366" indent="0">
              <a:buNone/>
              <a:defRPr sz="2700"/>
            </a:lvl2pPr>
            <a:lvl3pPr marL="1918732" indent="0">
              <a:buNone/>
              <a:defRPr sz="2000"/>
            </a:lvl3pPr>
            <a:lvl4pPr marL="2878099" indent="0">
              <a:buNone/>
              <a:defRPr sz="2000"/>
            </a:lvl4pPr>
            <a:lvl5pPr marL="3837465" indent="0">
              <a:buNone/>
              <a:defRPr sz="2000"/>
            </a:lvl5pPr>
            <a:lvl6pPr marL="4796831" indent="0">
              <a:buNone/>
              <a:defRPr sz="2000"/>
            </a:lvl6pPr>
            <a:lvl7pPr marL="5756197" indent="0">
              <a:buNone/>
              <a:defRPr sz="2000"/>
            </a:lvl7pPr>
            <a:lvl8pPr marL="6715564" indent="0">
              <a:buNone/>
              <a:defRPr sz="2000"/>
            </a:lvl8pPr>
            <a:lvl9pPr marL="7674930" indent="0">
              <a:buNone/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4100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941" y="6300790"/>
            <a:ext cx="3024189" cy="743846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87941" y="804269"/>
            <a:ext cx="3024189" cy="5400675"/>
          </a:xfrm>
        </p:spPr>
        <p:txBody>
          <a:bodyPr/>
          <a:lstStyle>
            <a:lvl1pPr marL="0" indent="0">
              <a:buNone/>
              <a:defRPr sz="6700"/>
            </a:lvl1pPr>
            <a:lvl2pPr marL="959366" indent="0">
              <a:buNone/>
              <a:defRPr sz="6000"/>
            </a:lvl2pPr>
            <a:lvl3pPr marL="1918732" indent="0">
              <a:buNone/>
              <a:defRPr sz="5300"/>
            </a:lvl3pPr>
            <a:lvl4pPr marL="2878099" indent="0">
              <a:buNone/>
              <a:defRPr sz="4000"/>
            </a:lvl4pPr>
            <a:lvl5pPr marL="3837465" indent="0">
              <a:buNone/>
              <a:defRPr sz="4000"/>
            </a:lvl5pPr>
            <a:lvl6pPr marL="4796831" indent="0">
              <a:buNone/>
              <a:defRPr sz="4000"/>
            </a:lvl6pPr>
            <a:lvl7pPr marL="5756197" indent="0">
              <a:buNone/>
              <a:defRPr sz="4000"/>
            </a:lvl7pPr>
            <a:lvl8pPr marL="6715564" indent="0">
              <a:buNone/>
              <a:defRPr sz="4000"/>
            </a:lvl8pPr>
            <a:lvl9pPr marL="7674930" indent="0">
              <a:buNone/>
              <a:defRPr sz="4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87941" y="7044635"/>
            <a:ext cx="3024189" cy="1056383"/>
          </a:xfrm>
        </p:spPr>
        <p:txBody>
          <a:bodyPr/>
          <a:lstStyle>
            <a:lvl1pPr marL="0" indent="0">
              <a:buNone/>
              <a:defRPr sz="2700"/>
            </a:lvl1pPr>
            <a:lvl2pPr marL="959366" indent="0">
              <a:buNone/>
              <a:defRPr sz="2700"/>
            </a:lvl2pPr>
            <a:lvl3pPr marL="1918732" indent="0">
              <a:buNone/>
              <a:defRPr sz="2000"/>
            </a:lvl3pPr>
            <a:lvl4pPr marL="2878099" indent="0">
              <a:buNone/>
              <a:defRPr sz="2000"/>
            </a:lvl4pPr>
            <a:lvl5pPr marL="3837465" indent="0">
              <a:buNone/>
              <a:defRPr sz="2000"/>
            </a:lvl5pPr>
            <a:lvl6pPr marL="4796831" indent="0">
              <a:buNone/>
              <a:defRPr sz="2000"/>
            </a:lvl6pPr>
            <a:lvl7pPr marL="5756197" indent="0">
              <a:buNone/>
              <a:defRPr sz="2000"/>
            </a:lvl7pPr>
            <a:lvl8pPr marL="6715564" indent="0">
              <a:buNone/>
              <a:defRPr sz="2000"/>
            </a:lvl8pPr>
            <a:lvl9pPr marL="7674930" indent="0">
              <a:buNone/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7270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8334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55243" y="1891908"/>
            <a:ext cx="1785984" cy="4032170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7285" y="1891908"/>
            <a:ext cx="5273953" cy="4032170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1565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020" y="360468"/>
            <a:ext cx="4536283" cy="1500187"/>
          </a:xfrm>
          <a:prstGeom prst="rect">
            <a:avLst/>
          </a:prstGeom>
        </p:spPr>
        <p:txBody>
          <a:bodyPr vert="horz" lIns="191875" tIns="95934" rIns="191875" bIns="9593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020" y="2100267"/>
            <a:ext cx="4536283" cy="5940328"/>
          </a:xfrm>
          <a:prstGeom prst="rect">
            <a:avLst/>
          </a:prstGeom>
        </p:spPr>
        <p:txBody>
          <a:bodyPr vert="horz" lIns="191875" tIns="95934" rIns="191875" bIns="9593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2015" y="8342714"/>
            <a:ext cx="1176074" cy="479228"/>
          </a:xfrm>
          <a:prstGeom prst="rect">
            <a:avLst/>
          </a:prstGeom>
        </p:spPr>
        <p:txBody>
          <a:bodyPr vert="horz" lIns="191875" tIns="95934" rIns="191875" bIns="95934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22113" y="8342714"/>
            <a:ext cx="1596100" cy="479228"/>
          </a:xfrm>
          <a:prstGeom prst="rect">
            <a:avLst/>
          </a:prstGeom>
        </p:spPr>
        <p:txBody>
          <a:bodyPr vert="horz" lIns="191875" tIns="95934" rIns="191875" bIns="95934" rtlCol="0" anchor="ctr"/>
          <a:lstStyle>
            <a:lvl1pPr algn="ctr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2225" y="8342714"/>
            <a:ext cx="1176074" cy="479228"/>
          </a:xfrm>
          <a:prstGeom prst="rect">
            <a:avLst/>
          </a:prstGeom>
        </p:spPr>
        <p:txBody>
          <a:bodyPr vert="horz" lIns="191875" tIns="95934" rIns="191875" bIns="95934" rtlCol="0" anchor="ctr"/>
          <a:lstStyle>
            <a:lvl1pPr algn="r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8478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918732" rtl="0" eaLnBrk="1" latinLnBrk="0" hangingPunct="1">
        <a:spcBef>
          <a:spcPct val="0"/>
        </a:spcBef>
        <a:buNone/>
        <a:defRPr sz="9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9521" indent="-719521" algn="l" defTabSz="1918732" rtl="0" eaLnBrk="1" latinLnBrk="0" hangingPunct="1">
        <a:spcBef>
          <a:spcPct val="20000"/>
        </a:spcBef>
        <a:buFont typeface="Arial" pitchFamily="34" charset="0"/>
        <a:buChar char="•"/>
        <a:defRPr sz="6700" kern="1200">
          <a:solidFill>
            <a:schemeClr val="tx1"/>
          </a:solidFill>
          <a:latin typeface="+mn-lt"/>
          <a:ea typeface="+mn-ea"/>
          <a:cs typeface="+mn-cs"/>
        </a:defRPr>
      </a:lvl1pPr>
      <a:lvl2pPr marL="1558968" indent="-599602" algn="l" defTabSz="1918732" rtl="0" eaLnBrk="1" latinLnBrk="0" hangingPunct="1">
        <a:spcBef>
          <a:spcPct val="20000"/>
        </a:spcBef>
        <a:buFont typeface="Arial" pitchFamily="34" charset="0"/>
        <a:buChar char="–"/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2398416" indent="-479683" algn="l" defTabSz="1918732" rtl="0" eaLnBrk="1" latinLnBrk="0" hangingPunct="1">
        <a:spcBef>
          <a:spcPct val="20000"/>
        </a:spcBef>
        <a:buFont typeface="Arial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3pPr>
      <a:lvl4pPr marL="3357782" indent="-479683" algn="l" defTabSz="1918732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317148" indent="-479683" algn="l" defTabSz="1918732" rtl="0" eaLnBrk="1" latinLnBrk="0" hangingPunct="1">
        <a:spcBef>
          <a:spcPct val="20000"/>
        </a:spcBef>
        <a:buFont typeface="Arial" pitchFamily="34" charset="0"/>
        <a:buChar char="»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276514" indent="-479683" algn="l" defTabSz="1918732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6235880" indent="-479683" algn="l" defTabSz="1918732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7195247" indent="-479683" algn="l" defTabSz="1918732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8154613" indent="-479683" algn="l" defTabSz="1918732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59366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918732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878099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3837465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4796831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756197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715564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674930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2" t="20603" r="12143" b="63905"/>
          <a:stretch/>
        </p:blipFill>
        <p:spPr bwMode="auto">
          <a:xfrm>
            <a:off x="-1" y="7"/>
            <a:ext cx="5040313" cy="756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-88009" y="1055791"/>
            <a:ext cx="518513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300" b="1" dirty="0" smtClean="0">
                <a:solidFill>
                  <a:srgbClr val="00B050"/>
                </a:solidFill>
              </a:rPr>
              <a:t>The Management, Principal &amp; Staff Congratulates all </a:t>
            </a:r>
            <a:r>
              <a:rPr lang="en-IN" sz="1300" b="1" dirty="0">
                <a:solidFill>
                  <a:srgbClr val="00B050"/>
                </a:solidFill>
              </a:rPr>
              <a:t>the </a:t>
            </a:r>
            <a:r>
              <a:rPr lang="en-IN" sz="1300" b="1" dirty="0" smtClean="0">
                <a:solidFill>
                  <a:srgbClr val="00B050"/>
                </a:solidFill>
              </a:rPr>
              <a:t>6</a:t>
            </a:r>
            <a:r>
              <a:rPr lang="en-IN" sz="1300" b="1" baseline="30000" dirty="0" smtClean="0">
                <a:solidFill>
                  <a:srgbClr val="00B050"/>
                </a:solidFill>
              </a:rPr>
              <a:t>th</a:t>
            </a:r>
            <a:r>
              <a:rPr lang="en-IN" sz="1300" b="1" dirty="0" smtClean="0">
                <a:solidFill>
                  <a:srgbClr val="00B050"/>
                </a:solidFill>
              </a:rPr>
              <a:t> semester </a:t>
            </a:r>
          </a:p>
          <a:p>
            <a:pPr algn="ctr"/>
            <a:r>
              <a:rPr lang="en-IN" sz="1300" b="1" dirty="0" smtClean="0">
                <a:solidFill>
                  <a:srgbClr val="00B050"/>
                </a:solidFill>
              </a:rPr>
              <a:t>students for </a:t>
            </a:r>
            <a:r>
              <a:rPr lang="en-IN" sz="1300" b="1" dirty="0">
                <a:solidFill>
                  <a:srgbClr val="00B050"/>
                </a:solidFill>
              </a:rPr>
              <a:t>securing </a:t>
            </a:r>
            <a:r>
              <a:rPr lang="en-IN" sz="1300" b="1" dirty="0" smtClean="0">
                <a:solidFill>
                  <a:srgbClr val="00B050"/>
                </a:solidFill>
              </a:rPr>
              <a:t>internships.</a:t>
            </a:r>
            <a:endParaRPr lang="en-IN" sz="1300" b="1" dirty="0">
              <a:solidFill>
                <a:srgbClr val="00B050"/>
              </a:solidFill>
              <a:latin typeface="Century Gothic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-1" y="784602"/>
            <a:ext cx="5040313" cy="27932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TextBox 17"/>
          <p:cNvSpPr txBox="1"/>
          <p:nvPr/>
        </p:nvSpPr>
        <p:spPr>
          <a:xfrm>
            <a:off x="822333" y="756146"/>
            <a:ext cx="33298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400" dirty="0" smtClean="0">
                <a:solidFill>
                  <a:schemeClr val="bg1"/>
                </a:solidFill>
                <a:latin typeface="Arial Black" pitchFamily="34" charset="0"/>
              </a:rPr>
              <a:t>Department of Civil Engineering</a:t>
            </a:r>
            <a:endParaRPr lang="en-IN" sz="1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72132" y="8749034"/>
            <a:ext cx="521168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050" b="1" dirty="0" smtClean="0">
                <a:solidFill>
                  <a:srgbClr val="FF0000"/>
                </a:solidFill>
              </a:rPr>
              <a:t>Your achievement is commendable, and we wish you success in this valuable opportunity</a:t>
            </a:r>
            <a:endParaRPr lang="en-IN" sz="1050" b="1" dirty="0" smtClean="0">
              <a:solidFill>
                <a:srgbClr val="FF0000"/>
              </a:solidFill>
              <a:latin typeface="Century Gothic" pitchFamily="34" charset="0"/>
            </a:endParaRPr>
          </a:p>
        </p:txBody>
      </p:sp>
      <p:pic>
        <p:nvPicPr>
          <p:cNvPr id="2" name="Picture 2" descr="E:\Subhash@KSP\PLACEMENT\internship-studentdetails\CE\KNS GROUP\amruta.jf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8925"/>
            <a:ext cx="5040312" cy="195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Subhash@KSP\PLACEMENT\internship-studentdetails\CE\KNS GROUP\amruta2.jf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35690"/>
            <a:ext cx="5040312" cy="2085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E:\Subhash@KSP\PLACEMENT\internship-studentdetails\CE\NC CONSTRUCTIONS\lakshay.jf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194" y="5529714"/>
            <a:ext cx="5084506" cy="29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41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34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KSPolytechnic</dc:creator>
  <cp:lastModifiedBy>CSHOD</cp:lastModifiedBy>
  <cp:revision>12</cp:revision>
  <dcterms:created xsi:type="dcterms:W3CDTF">2024-01-31T06:02:01Z</dcterms:created>
  <dcterms:modified xsi:type="dcterms:W3CDTF">2026-01-19T07:33:18Z</dcterms:modified>
</cp:coreProperties>
</file>