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040313" cy="9001125"/>
  <p:notesSz cx="6858000" cy="9144000"/>
  <p:defaultTextStyle>
    <a:defPPr>
      <a:defRPr lang="en-US"/>
    </a:defPPr>
    <a:lvl1pPr marL="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959366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1918732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2878099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3837465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4796831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5756197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6715564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767493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50" y="-24"/>
      </p:cViewPr>
      <p:guideLst>
        <p:guide orient="horz" pos="2835"/>
        <p:guide pos="15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8" y="2796188"/>
            <a:ext cx="4284268" cy="19294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53" y="5100640"/>
            <a:ext cx="3528219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5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918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87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83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796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756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71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674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23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58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152" y="5784066"/>
            <a:ext cx="4284268" cy="1787722"/>
          </a:xfrm>
        </p:spPr>
        <p:txBody>
          <a:bodyPr anchor="t"/>
          <a:lstStyle>
            <a:lvl1pPr algn="l">
              <a:defRPr sz="87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152" y="3815068"/>
            <a:ext cx="4284268" cy="1968993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5936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91873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3pPr>
            <a:lvl4pPr marL="287809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837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79683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75619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71556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67493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4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277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1252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0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19" y="2014840"/>
            <a:ext cx="2227015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019" y="2854528"/>
            <a:ext cx="2227015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60418" y="2014840"/>
            <a:ext cx="2227887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60418" y="2854528"/>
            <a:ext cx="2227887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18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40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3" y="358385"/>
            <a:ext cx="1658228" cy="1525189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632" y="358385"/>
            <a:ext cx="2817674" cy="7682209"/>
          </a:xfrm>
        </p:spPr>
        <p:txBody>
          <a:bodyPr/>
          <a:lstStyle>
            <a:lvl1pPr>
              <a:defRPr sz="6700"/>
            </a:lvl1pPr>
            <a:lvl2pPr>
              <a:defRPr sz="6000"/>
            </a:lvl2pPr>
            <a:lvl3pPr>
              <a:defRPr sz="53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023" y="1883572"/>
            <a:ext cx="1658228" cy="6157020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10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941" y="6300790"/>
            <a:ext cx="3024189" cy="74384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941" y="804269"/>
            <a:ext cx="3024189" cy="5400675"/>
          </a:xfrm>
        </p:spPr>
        <p:txBody>
          <a:bodyPr/>
          <a:lstStyle>
            <a:lvl1pPr marL="0" indent="0">
              <a:buNone/>
              <a:defRPr sz="6700"/>
            </a:lvl1pPr>
            <a:lvl2pPr marL="959366" indent="0">
              <a:buNone/>
              <a:defRPr sz="6000"/>
            </a:lvl2pPr>
            <a:lvl3pPr marL="1918732" indent="0">
              <a:buNone/>
              <a:defRPr sz="5300"/>
            </a:lvl3pPr>
            <a:lvl4pPr marL="2878099" indent="0">
              <a:buNone/>
              <a:defRPr sz="4000"/>
            </a:lvl4pPr>
            <a:lvl5pPr marL="3837465" indent="0">
              <a:buNone/>
              <a:defRPr sz="4000"/>
            </a:lvl5pPr>
            <a:lvl6pPr marL="4796831" indent="0">
              <a:buNone/>
              <a:defRPr sz="4000"/>
            </a:lvl6pPr>
            <a:lvl7pPr marL="5756197" indent="0">
              <a:buNone/>
              <a:defRPr sz="4000"/>
            </a:lvl7pPr>
            <a:lvl8pPr marL="6715564" indent="0">
              <a:buNone/>
              <a:defRPr sz="4000"/>
            </a:lvl8pPr>
            <a:lvl9pPr marL="7674930" indent="0">
              <a:buNone/>
              <a:defRPr sz="4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941" y="7044635"/>
            <a:ext cx="3024189" cy="1056383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2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33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55243" y="1891908"/>
            <a:ext cx="1785984" cy="403217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7285" y="1891908"/>
            <a:ext cx="5273953" cy="403217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56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  <a:prstGeom prst="rect">
            <a:avLst/>
          </a:prstGeom>
        </p:spPr>
        <p:txBody>
          <a:bodyPr vert="horz" lIns="191875" tIns="95934" rIns="191875" bIns="959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20" y="2100267"/>
            <a:ext cx="4536283" cy="5940328"/>
          </a:xfrm>
          <a:prstGeom prst="rect">
            <a:avLst/>
          </a:prstGeom>
        </p:spPr>
        <p:txBody>
          <a:bodyPr vert="horz" lIns="191875" tIns="95934" rIns="191875" bIns="959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201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2113" y="8342714"/>
            <a:ext cx="1596100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222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47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18732" rtl="0" eaLnBrk="1" latinLnBrk="0" hangingPunct="1">
        <a:spcBef>
          <a:spcPct val="0"/>
        </a:spcBef>
        <a:buNone/>
        <a:defRPr sz="9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521" indent="-719521" algn="l" defTabSz="1918732" rtl="0" eaLnBrk="1" latinLnBrk="0" hangingPunct="1">
        <a:spcBef>
          <a:spcPct val="20000"/>
        </a:spcBef>
        <a:buFont typeface="Arial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558968" indent="-599602" algn="l" defTabSz="1918732" rtl="0" eaLnBrk="1" latinLnBrk="0" hangingPunct="1">
        <a:spcBef>
          <a:spcPct val="20000"/>
        </a:spcBef>
        <a:buFont typeface="Arial" pitchFamily="34" charset="0"/>
        <a:buChar char="–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398416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3pPr>
      <a:lvl4pPr marL="3357782" indent="-479683" algn="l" defTabSz="191873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317148" indent="-479683" algn="l" defTabSz="1918732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276514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5880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95247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54613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59366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18732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878099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3837465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4796831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756197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715564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67493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2" t="20603" r="12143" b="63905"/>
          <a:stretch/>
        </p:blipFill>
        <p:spPr bwMode="auto">
          <a:xfrm>
            <a:off x="-1" y="7"/>
            <a:ext cx="5040313" cy="7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88009" y="1055791"/>
            <a:ext cx="51851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The Management, Principal &amp; Staff Congratulates all </a:t>
            </a:r>
            <a:r>
              <a:rPr lang="en-IN" sz="1300" b="1" dirty="0">
                <a:solidFill>
                  <a:srgbClr val="00B050"/>
                </a:solidFill>
              </a:rPr>
              <a:t>the </a:t>
            </a:r>
            <a:r>
              <a:rPr lang="en-IN" sz="1300" b="1" dirty="0" smtClean="0">
                <a:solidFill>
                  <a:srgbClr val="00B050"/>
                </a:solidFill>
              </a:rPr>
              <a:t>6</a:t>
            </a:r>
            <a:r>
              <a:rPr lang="en-IN" sz="1300" b="1" baseline="30000" dirty="0" smtClean="0">
                <a:solidFill>
                  <a:srgbClr val="00B050"/>
                </a:solidFill>
              </a:rPr>
              <a:t>th</a:t>
            </a:r>
            <a:r>
              <a:rPr lang="en-IN" sz="1300" b="1" dirty="0" smtClean="0">
                <a:solidFill>
                  <a:srgbClr val="00B050"/>
                </a:solidFill>
              </a:rPr>
              <a:t> semester </a:t>
            </a:r>
          </a:p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students for </a:t>
            </a:r>
            <a:r>
              <a:rPr lang="en-IN" sz="1300" b="1" dirty="0">
                <a:solidFill>
                  <a:srgbClr val="00B050"/>
                </a:solidFill>
              </a:rPr>
              <a:t>securing internships with </a:t>
            </a:r>
            <a:r>
              <a:rPr lang="en-IN" sz="1300" b="1" dirty="0" smtClean="0">
                <a:solidFill>
                  <a:srgbClr val="00B050"/>
                </a:solidFill>
              </a:rPr>
              <a:t>industry - paid stipends.</a:t>
            </a:r>
            <a:endParaRPr lang="en-IN" sz="1300" b="1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" y="784602"/>
            <a:ext cx="5040313" cy="279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20835" y="756146"/>
            <a:ext cx="4932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Arial Black" pitchFamily="34" charset="0"/>
              </a:rPr>
              <a:t>Department of Computer Science &amp; Engineering</a:t>
            </a:r>
            <a:endParaRPr lang="en-IN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72132" y="8749034"/>
            <a:ext cx="52116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rgbClr val="FF0000"/>
                </a:solidFill>
              </a:rPr>
              <a:t>Your achievement is commendable, and we wish you success in this valuable opportunity</a:t>
            </a:r>
            <a:endParaRPr lang="en-IN" sz="105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2" name="Picture 2" descr="E:\Subhash@KSP\PLACEMENT\internship-studentdetails\CS\WhatsApp Image 2026-01-08 at 9.29.52 AM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28" y="2891060"/>
            <a:ext cx="505404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Subhash@KSP\PLACEMENT\internship-studentdetails\CS\WhatsApp Image 2026-01-08 at 3.41.29 PM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28" y="1476226"/>
            <a:ext cx="503938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Subhash@KSP\PLACEMENT\internship-studentdetails\CS\WhatsApp Image 2026-01-08 at 3.40.15 P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96" y="4958505"/>
            <a:ext cx="5040312" cy="168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E:\Subhash@KSP\PLACEMENT\internship-studentdetails\CS\WhatsApp Image 2026-01-07 at 12.49.36 PM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88" y="6640384"/>
            <a:ext cx="5041733" cy="210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41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KSPolytechnic</dc:creator>
  <cp:lastModifiedBy>CSHOD</cp:lastModifiedBy>
  <cp:revision>12</cp:revision>
  <dcterms:created xsi:type="dcterms:W3CDTF">2024-01-31T06:02:01Z</dcterms:created>
  <dcterms:modified xsi:type="dcterms:W3CDTF">2026-01-19T07:39:11Z</dcterms:modified>
</cp:coreProperties>
</file>