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040313" cy="9001125"/>
  <p:notesSz cx="6858000" cy="9144000"/>
  <p:defaultTextStyle>
    <a:defPPr>
      <a:defRPr lang="en-US"/>
    </a:defPPr>
    <a:lvl1pPr marL="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959366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1918732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2878099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3837465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4796831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5756197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6715564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7674930" algn="l" defTabSz="191873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112" y="-72"/>
      </p:cViewPr>
      <p:guideLst>
        <p:guide orient="horz" pos="2835"/>
        <p:guide pos="15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28" y="2796188"/>
            <a:ext cx="4284268" cy="19294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053" y="5100640"/>
            <a:ext cx="3528219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5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918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878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837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796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756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71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674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23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58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152" y="5784066"/>
            <a:ext cx="4284268" cy="1787722"/>
          </a:xfrm>
        </p:spPr>
        <p:txBody>
          <a:bodyPr anchor="t"/>
          <a:lstStyle>
            <a:lvl1pPr algn="l">
              <a:defRPr sz="87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152" y="3815068"/>
            <a:ext cx="4284268" cy="1968993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59366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91873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3pPr>
            <a:lvl4pPr marL="287809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83746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79683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75619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71556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67493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4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277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1252" y="11026381"/>
            <a:ext cx="3529969" cy="31187232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05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19" y="2014840"/>
            <a:ext cx="2227015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019" y="2854528"/>
            <a:ext cx="2227015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60418" y="2014840"/>
            <a:ext cx="2227887" cy="839688"/>
          </a:xfrm>
        </p:spPr>
        <p:txBody>
          <a:bodyPr anchor="b"/>
          <a:lstStyle>
            <a:lvl1pPr marL="0" indent="0">
              <a:buNone/>
              <a:defRPr sz="5300" b="1"/>
            </a:lvl1pPr>
            <a:lvl2pPr marL="959366" indent="0">
              <a:buNone/>
              <a:defRPr sz="4000" b="1"/>
            </a:lvl2pPr>
            <a:lvl3pPr marL="1918732" indent="0">
              <a:buNone/>
              <a:defRPr sz="4000" b="1"/>
            </a:lvl3pPr>
            <a:lvl4pPr marL="2878099" indent="0">
              <a:buNone/>
              <a:defRPr sz="3300" b="1"/>
            </a:lvl4pPr>
            <a:lvl5pPr marL="3837465" indent="0">
              <a:buNone/>
              <a:defRPr sz="3300" b="1"/>
            </a:lvl5pPr>
            <a:lvl6pPr marL="4796831" indent="0">
              <a:buNone/>
              <a:defRPr sz="3300" b="1"/>
            </a:lvl6pPr>
            <a:lvl7pPr marL="5756197" indent="0">
              <a:buNone/>
              <a:defRPr sz="3300" b="1"/>
            </a:lvl7pPr>
            <a:lvl8pPr marL="6715564" indent="0">
              <a:buNone/>
              <a:defRPr sz="3300" b="1"/>
            </a:lvl8pPr>
            <a:lvl9pPr marL="7674930" indent="0">
              <a:buNone/>
              <a:defRPr sz="3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60418" y="2854528"/>
            <a:ext cx="2227887" cy="5186065"/>
          </a:xfrm>
        </p:spPr>
        <p:txBody>
          <a:bodyPr/>
          <a:lstStyle>
            <a:lvl1pPr>
              <a:defRPr sz="5300"/>
            </a:lvl1pPr>
            <a:lvl2pPr>
              <a:defRPr sz="40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17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18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240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23" y="358385"/>
            <a:ext cx="1658228" cy="1525189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632" y="358385"/>
            <a:ext cx="2817674" cy="7682209"/>
          </a:xfrm>
        </p:spPr>
        <p:txBody>
          <a:bodyPr/>
          <a:lstStyle>
            <a:lvl1pPr>
              <a:defRPr sz="6700"/>
            </a:lvl1pPr>
            <a:lvl2pPr>
              <a:defRPr sz="6000"/>
            </a:lvl2pPr>
            <a:lvl3pPr>
              <a:defRPr sz="53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023" y="1883572"/>
            <a:ext cx="1658228" cy="6157020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10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941" y="6300790"/>
            <a:ext cx="3024189" cy="74384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7941" y="804269"/>
            <a:ext cx="3024189" cy="5400675"/>
          </a:xfrm>
        </p:spPr>
        <p:txBody>
          <a:bodyPr/>
          <a:lstStyle>
            <a:lvl1pPr marL="0" indent="0">
              <a:buNone/>
              <a:defRPr sz="6700"/>
            </a:lvl1pPr>
            <a:lvl2pPr marL="959366" indent="0">
              <a:buNone/>
              <a:defRPr sz="6000"/>
            </a:lvl2pPr>
            <a:lvl3pPr marL="1918732" indent="0">
              <a:buNone/>
              <a:defRPr sz="5300"/>
            </a:lvl3pPr>
            <a:lvl4pPr marL="2878099" indent="0">
              <a:buNone/>
              <a:defRPr sz="4000"/>
            </a:lvl4pPr>
            <a:lvl5pPr marL="3837465" indent="0">
              <a:buNone/>
              <a:defRPr sz="4000"/>
            </a:lvl5pPr>
            <a:lvl6pPr marL="4796831" indent="0">
              <a:buNone/>
              <a:defRPr sz="4000"/>
            </a:lvl6pPr>
            <a:lvl7pPr marL="5756197" indent="0">
              <a:buNone/>
              <a:defRPr sz="4000"/>
            </a:lvl7pPr>
            <a:lvl8pPr marL="6715564" indent="0">
              <a:buNone/>
              <a:defRPr sz="4000"/>
            </a:lvl8pPr>
            <a:lvl9pPr marL="7674930" indent="0">
              <a:buNone/>
              <a:defRPr sz="4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7941" y="7044635"/>
            <a:ext cx="3024189" cy="1056383"/>
          </a:xfrm>
        </p:spPr>
        <p:txBody>
          <a:bodyPr/>
          <a:lstStyle>
            <a:lvl1pPr marL="0" indent="0">
              <a:buNone/>
              <a:defRPr sz="2700"/>
            </a:lvl1pPr>
            <a:lvl2pPr marL="959366" indent="0">
              <a:buNone/>
              <a:defRPr sz="2700"/>
            </a:lvl2pPr>
            <a:lvl3pPr marL="1918732" indent="0">
              <a:buNone/>
              <a:defRPr sz="2000"/>
            </a:lvl3pPr>
            <a:lvl4pPr marL="2878099" indent="0">
              <a:buNone/>
              <a:defRPr sz="2000"/>
            </a:lvl4pPr>
            <a:lvl5pPr marL="3837465" indent="0">
              <a:buNone/>
              <a:defRPr sz="2000"/>
            </a:lvl5pPr>
            <a:lvl6pPr marL="4796831" indent="0">
              <a:buNone/>
              <a:defRPr sz="2000"/>
            </a:lvl6pPr>
            <a:lvl7pPr marL="5756197" indent="0">
              <a:buNone/>
              <a:defRPr sz="2000"/>
            </a:lvl7pPr>
            <a:lvl8pPr marL="6715564" indent="0">
              <a:buNone/>
              <a:defRPr sz="2000"/>
            </a:lvl8pPr>
            <a:lvl9pPr marL="7674930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727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33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55243" y="1891908"/>
            <a:ext cx="1785984" cy="403217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7285" y="1891908"/>
            <a:ext cx="5273953" cy="403217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56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20" y="360468"/>
            <a:ext cx="4536283" cy="1500187"/>
          </a:xfrm>
          <a:prstGeom prst="rect">
            <a:avLst/>
          </a:prstGeom>
        </p:spPr>
        <p:txBody>
          <a:bodyPr vert="horz" lIns="191875" tIns="95934" rIns="191875" bIns="959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20" y="2100267"/>
            <a:ext cx="4536283" cy="5940328"/>
          </a:xfrm>
          <a:prstGeom prst="rect">
            <a:avLst/>
          </a:prstGeom>
        </p:spPr>
        <p:txBody>
          <a:bodyPr vert="horz" lIns="191875" tIns="95934" rIns="191875" bIns="959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201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E1F9-D40C-4775-8F00-023808CD352B}" type="datetimeFigureOut">
              <a:rPr lang="en-IN" smtClean="0"/>
              <a:t>19-01-2026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2113" y="8342714"/>
            <a:ext cx="1596100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2225" y="8342714"/>
            <a:ext cx="1176074" cy="479228"/>
          </a:xfrm>
          <a:prstGeom prst="rect">
            <a:avLst/>
          </a:prstGeom>
        </p:spPr>
        <p:txBody>
          <a:bodyPr vert="horz" lIns="191875" tIns="95934" rIns="191875" bIns="95934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4422-FE66-466D-B795-156922C81F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47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18732" rtl="0" eaLnBrk="1" latinLnBrk="0" hangingPunct="1">
        <a:spcBef>
          <a:spcPct val="0"/>
        </a:spcBef>
        <a:buNone/>
        <a:defRPr sz="9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521" indent="-719521" algn="l" defTabSz="1918732" rtl="0" eaLnBrk="1" latinLnBrk="0" hangingPunct="1">
        <a:spcBef>
          <a:spcPct val="20000"/>
        </a:spcBef>
        <a:buFont typeface="Arial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1pPr>
      <a:lvl2pPr marL="1558968" indent="-599602" algn="l" defTabSz="1918732" rtl="0" eaLnBrk="1" latinLnBrk="0" hangingPunct="1">
        <a:spcBef>
          <a:spcPct val="20000"/>
        </a:spcBef>
        <a:buFont typeface="Arial" pitchFamily="34" charset="0"/>
        <a:buChar char="–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2398416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3pPr>
      <a:lvl4pPr marL="3357782" indent="-479683" algn="l" defTabSz="1918732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317148" indent="-479683" algn="l" defTabSz="1918732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276514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5880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195247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154613" indent="-479683" algn="l" defTabSz="191873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59366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18732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878099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3837465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4796831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756197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715564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674930" algn="l" defTabSz="191873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2" t="20603" r="12143" b="63905"/>
          <a:stretch/>
        </p:blipFill>
        <p:spPr bwMode="auto">
          <a:xfrm>
            <a:off x="-1" y="7"/>
            <a:ext cx="5040313" cy="75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88009" y="1055791"/>
            <a:ext cx="51851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The Management, Principal &amp; Staff Congratulates all </a:t>
            </a:r>
            <a:r>
              <a:rPr lang="en-IN" sz="1300" b="1" dirty="0">
                <a:solidFill>
                  <a:srgbClr val="00B050"/>
                </a:solidFill>
              </a:rPr>
              <a:t>the </a:t>
            </a:r>
            <a:r>
              <a:rPr lang="en-IN" sz="1300" b="1" dirty="0" smtClean="0">
                <a:solidFill>
                  <a:srgbClr val="00B050"/>
                </a:solidFill>
              </a:rPr>
              <a:t>6</a:t>
            </a:r>
            <a:r>
              <a:rPr lang="en-IN" sz="1300" b="1" baseline="30000" dirty="0" smtClean="0">
                <a:solidFill>
                  <a:srgbClr val="00B050"/>
                </a:solidFill>
              </a:rPr>
              <a:t>th</a:t>
            </a:r>
            <a:r>
              <a:rPr lang="en-IN" sz="1300" b="1" dirty="0" smtClean="0">
                <a:solidFill>
                  <a:srgbClr val="00B050"/>
                </a:solidFill>
              </a:rPr>
              <a:t> semester </a:t>
            </a:r>
          </a:p>
          <a:p>
            <a:pPr algn="ctr"/>
            <a:r>
              <a:rPr lang="en-IN" sz="1300" b="1" dirty="0" smtClean="0">
                <a:solidFill>
                  <a:srgbClr val="00B050"/>
                </a:solidFill>
              </a:rPr>
              <a:t>students for </a:t>
            </a:r>
            <a:r>
              <a:rPr lang="en-IN" sz="1300" b="1" dirty="0">
                <a:solidFill>
                  <a:srgbClr val="00B050"/>
                </a:solidFill>
              </a:rPr>
              <a:t>securing internships with </a:t>
            </a:r>
            <a:r>
              <a:rPr lang="en-IN" sz="1300" b="1" dirty="0" smtClean="0">
                <a:solidFill>
                  <a:srgbClr val="00B050"/>
                </a:solidFill>
              </a:rPr>
              <a:t>industry - paid stipends.</a:t>
            </a:r>
            <a:endParaRPr lang="en-IN" sz="1300" b="1" dirty="0">
              <a:solidFill>
                <a:srgbClr val="00B050"/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1" y="784602"/>
            <a:ext cx="5040313" cy="2793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472013" y="756146"/>
            <a:ext cx="4030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400" dirty="0" smtClean="0">
                <a:solidFill>
                  <a:schemeClr val="bg1"/>
                </a:solidFill>
                <a:latin typeface="Arial Black" pitchFamily="34" charset="0"/>
              </a:rPr>
              <a:t>Department of Mechanical Engineering</a:t>
            </a:r>
            <a:endParaRPr lang="en-IN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72132" y="8749034"/>
            <a:ext cx="52116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rgbClr val="FF0000"/>
                </a:solidFill>
              </a:rPr>
              <a:t>Your achievement is commendable, and we wish you success in this valuable opportunity</a:t>
            </a:r>
            <a:endParaRPr lang="en-IN" sz="105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8" name="Picture 2" descr="E:\Subhash@KSP\PLACEMENT\internship-studentdetails\ME\3D Printzcart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6226"/>
            <a:ext cx="2487276" cy="19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:\Subhash@KSP\PLACEMENT\internship-studentdetails\ME\Adarsh Industries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3027"/>
            <a:ext cx="5040312" cy="156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Subhash@KSP\PLACEMENT\internship-studentdetails\ME\stovecraf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878" y="1485523"/>
            <a:ext cx="2631435" cy="195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Subhash@KSP\PLACEMENT\internship-studentdetails\ME\SLN Fabricatio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92" y="5004618"/>
            <a:ext cx="180606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E:\Subhash@KSP\PLACEMENT\internship-studentdetails\ME\E3 Electric AI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76" y="5004618"/>
            <a:ext cx="324023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KSPolytechnic</dc:creator>
  <cp:lastModifiedBy>CSHOD</cp:lastModifiedBy>
  <cp:revision>11</cp:revision>
  <dcterms:created xsi:type="dcterms:W3CDTF">2024-01-31T06:02:01Z</dcterms:created>
  <dcterms:modified xsi:type="dcterms:W3CDTF">2026-01-19T07:53:16Z</dcterms:modified>
</cp:coreProperties>
</file>